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56" r:id="rId1"/>
  </p:sldMasterIdLst>
  <p:notesMasterIdLst>
    <p:notesMasterId r:id="rId15"/>
  </p:notesMasterIdLst>
  <p:sldIdLst>
    <p:sldId id="256" r:id="rId2"/>
    <p:sldId id="257" r:id="rId3"/>
    <p:sldId id="259" r:id="rId4"/>
    <p:sldId id="260" r:id="rId5"/>
    <p:sldId id="263" r:id="rId6"/>
    <p:sldId id="262" r:id="rId7"/>
    <p:sldId id="270" r:id="rId8"/>
    <p:sldId id="264" r:id="rId9"/>
    <p:sldId id="265" r:id="rId10"/>
    <p:sldId id="269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716"/>
    <p:restoredTop sz="94807"/>
  </p:normalViewPr>
  <p:slideViewPr>
    <p:cSldViewPr snapToGrid="0" snapToObjects="1">
      <p:cViewPr varScale="1">
        <p:scale>
          <a:sx n="76" d="100"/>
          <a:sy n="76" d="100"/>
        </p:scale>
        <p:origin x="216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GIF>
</file>

<file path=ppt/media/image3.PNG>
</file>

<file path=ppt/media/image4.tiff>
</file>

<file path=ppt/media/image5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13E556-8725-2B43-A156-F5FB978B2A3A}" type="datetimeFigureOut">
              <a:rPr lang="es-CL" smtClean="0"/>
              <a:t>09-05-19</a:t>
            </a:fld>
            <a:endParaRPr lang="es-C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3B2AF3-2A29-1945-994A-FEE638327449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8482168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3B2AF3-2A29-1945-994A-FEE638327449}" type="slidenum">
              <a:rPr lang="es-CL" smtClean="0"/>
              <a:t>9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198868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3B2AF3-2A29-1945-994A-FEE638327449}" type="slidenum">
              <a:rPr lang="es-CL" smtClean="0"/>
              <a:t>12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6794687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FFB2C-8AE6-1444-945B-43CBD5001EEA}" type="datetimeFigureOut">
              <a:rPr lang="es-CL" smtClean="0"/>
              <a:t>08-05-19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7339C-051A-6741-81D5-DEEC6190249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7627811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FFB2C-8AE6-1444-945B-43CBD5001EEA}" type="datetimeFigureOut">
              <a:rPr lang="es-CL" smtClean="0"/>
              <a:t>08-05-19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7339C-051A-6741-81D5-DEEC6190249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081985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FFB2C-8AE6-1444-945B-43CBD5001EEA}" type="datetimeFigureOut">
              <a:rPr lang="es-CL" smtClean="0"/>
              <a:t>08-05-19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7339C-051A-6741-81D5-DEEC6190249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5222414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FFB2C-8AE6-1444-945B-43CBD5001EEA}" type="datetimeFigureOut">
              <a:rPr lang="es-CL" smtClean="0"/>
              <a:t>08-05-19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7339C-051A-6741-81D5-DEEC6190249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8648620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FFB2C-8AE6-1444-945B-43CBD5001EEA}" type="datetimeFigureOut">
              <a:rPr lang="es-CL" smtClean="0"/>
              <a:t>08-05-19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7339C-051A-6741-81D5-DEEC6190249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9410444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accent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FFB2C-8AE6-1444-945B-43CBD5001EEA}" type="datetimeFigureOut">
              <a:rPr lang="es-CL" smtClean="0"/>
              <a:t>08-05-19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7339C-051A-6741-81D5-DEEC6190249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0031877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FFB2C-8AE6-1444-945B-43CBD5001EEA}" type="datetimeFigureOut">
              <a:rPr lang="es-CL" smtClean="0"/>
              <a:t>08-05-19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7339C-051A-6741-81D5-DEEC6190249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6413139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FFB2C-8AE6-1444-945B-43CBD5001EEA}" type="datetimeFigureOut">
              <a:rPr lang="es-CL" smtClean="0"/>
              <a:t>08-05-19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7339C-051A-6741-81D5-DEEC6190249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5226723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FFB2C-8AE6-1444-945B-43CBD5001EEA}" type="datetimeFigureOut">
              <a:rPr lang="es-CL" smtClean="0"/>
              <a:t>08-05-19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7339C-051A-6741-81D5-DEEC6190249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755063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FFB2C-8AE6-1444-945B-43CBD5001EEA}" type="datetimeFigureOut">
              <a:rPr lang="es-CL" smtClean="0"/>
              <a:t>08-05-19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7339C-051A-6741-81D5-DEEC6190249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095759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FFB2C-8AE6-1444-945B-43CBD5001EEA}" type="datetimeFigureOut">
              <a:rPr lang="es-CL" smtClean="0"/>
              <a:t>08-05-19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7339C-051A-6741-81D5-DEEC6190249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2440855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FFB2C-8AE6-1444-945B-43CBD5001EEA}" type="datetimeFigureOut">
              <a:rPr lang="es-CL" smtClean="0"/>
              <a:t>08-05-19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7339C-051A-6741-81D5-DEEC6190249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1347746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FFB2C-8AE6-1444-945B-43CBD5001EEA}" type="datetimeFigureOut">
              <a:rPr lang="es-CL" smtClean="0"/>
              <a:t>08-05-19</a:t>
            </a:fld>
            <a:endParaRPr lang="es-C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7339C-051A-6741-81D5-DEEC6190249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8003631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FFB2C-8AE6-1444-945B-43CBD5001EEA}" type="datetimeFigureOut">
              <a:rPr lang="es-CL" smtClean="0"/>
              <a:t>08-05-19</a:t>
            </a:fld>
            <a:endParaRPr lang="es-C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7339C-051A-6741-81D5-DEEC6190249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8933589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FFB2C-8AE6-1444-945B-43CBD5001EEA}" type="datetimeFigureOut">
              <a:rPr lang="es-CL" smtClean="0"/>
              <a:t>08-05-19</a:t>
            </a:fld>
            <a:endParaRPr lang="es-C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7339C-051A-6741-81D5-DEEC6190249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7524450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FFB2C-8AE6-1444-945B-43CBD5001EEA}" type="datetimeFigureOut">
              <a:rPr lang="es-CL" smtClean="0"/>
              <a:t>08-05-19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7339C-051A-6741-81D5-DEEC6190249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4164646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054FFB2C-8AE6-1444-945B-43CBD5001EEA}" type="datetimeFigureOut">
              <a:rPr lang="es-CL" smtClean="0"/>
              <a:t>08-05-19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0967339C-051A-6741-81D5-DEEC6190249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1215608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054FFB2C-8AE6-1444-945B-43CBD5001EEA}" type="datetimeFigureOut">
              <a:rPr lang="es-CL" smtClean="0"/>
              <a:t>08-05-19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0967339C-051A-6741-81D5-DEEC6190249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65949979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7" r:id="rId1"/>
    <p:sldLayoutId id="2147483858" r:id="rId2"/>
    <p:sldLayoutId id="2147483859" r:id="rId3"/>
    <p:sldLayoutId id="2147483860" r:id="rId4"/>
    <p:sldLayoutId id="2147483861" r:id="rId5"/>
    <p:sldLayoutId id="2147483862" r:id="rId6"/>
    <p:sldLayoutId id="2147483863" r:id="rId7"/>
    <p:sldLayoutId id="2147483864" r:id="rId8"/>
    <p:sldLayoutId id="2147483865" r:id="rId9"/>
    <p:sldLayoutId id="2147483866" r:id="rId10"/>
    <p:sldLayoutId id="2147483867" r:id="rId11"/>
    <p:sldLayoutId id="2147483868" r:id="rId12"/>
    <p:sldLayoutId id="2147483869" r:id="rId13"/>
    <p:sldLayoutId id="2147483870" r:id="rId14"/>
    <p:sldLayoutId id="2147483871" r:id="rId15"/>
    <p:sldLayoutId id="2147483872" r:id="rId16"/>
    <p:sldLayoutId id="214748387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solidFill>
            <a:schemeClr val="accent1"/>
          </a:soli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20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8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6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3DFE08-0242-FD4B-8048-50BDD04D6AA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CL" dirty="0"/>
              <a:t>Comparativa 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7E671F5-928B-7443-ACA2-DAFD6343E22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s-CL" sz="2800" dirty="0"/>
              <a:t>Notificaciones Push v/s Notificaciones por SMS</a:t>
            </a:r>
          </a:p>
        </p:txBody>
      </p:sp>
    </p:spTree>
    <p:extLst>
      <p:ext uri="{BB962C8B-B14F-4D97-AF65-F5344CB8AC3E}">
        <p14:creationId xmlns:p14="http://schemas.microsoft.com/office/powerpoint/2010/main" val="18100568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0E6B87-506F-6A47-91C4-F27526E00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B85A195D-5BEC-284B-98E0-544612AC91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99718" y="436959"/>
            <a:ext cx="3989387" cy="5984081"/>
          </a:xfrm>
        </p:spPr>
      </p:pic>
    </p:spTree>
    <p:extLst>
      <p:ext uri="{BB962C8B-B14F-4D97-AF65-F5344CB8AC3E}">
        <p14:creationId xmlns:p14="http://schemas.microsoft.com/office/powerpoint/2010/main" val="5354317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F0A4BA-4A8B-A84C-97B1-6D78EE585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333" y="2476500"/>
            <a:ext cx="10583333" cy="1905000"/>
          </a:xfrm>
        </p:spPr>
        <p:txBody>
          <a:bodyPr>
            <a:normAutofit/>
          </a:bodyPr>
          <a:lstStyle/>
          <a:p>
            <a:pPr algn="ctr"/>
            <a:r>
              <a:rPr lang="es-CL" sz="4800" dirty="0"/>
              <a:t>COSTO</a:t>
            </a:r>
          </a:p>
        </p:txBody>
      </p:sp>
    </p:spTree>
    <p:extLst>
      <p:ext uri="{BB962C8B-B14F-4D97-AF65-F5344CB8AC3E}">
        <p14:creationId xmlns:p14="http://schemas.microsoft.com/office/powerpoint/2010/main" val="38629832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F067E0-0B88-0442-9E8E-291F8D5D5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7911" y="508000"/>
            <a:ext cx="4954577" cy="2006600"/>
          </a:xfrm>
        </p:spPr>
        <p:txBody>
          <a:bodyPr/>
          <a:lstStyle/>
          <a:p>
            <a:r>
              <a:rPr lang="es-CL" dirty="0"/>
              <a:t>Notificación sms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5A2953D-E556-9543-A554-8AD725D406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9817" y="2294467"/>
            <a:ext cx="4954569" cy="1397000"/>
          </a:xfrm>
        </p:spPr>
        <p:txBody>
          <a:bodyPr/>
          <a:lstStyle/>
          <a:p>
            <a:r>
              <a:rPr lang="es-CL" dirty="0"/>
              <a:t>SERVICIO GRATUITO</a:t>
            </a:r>
          </a:p>
        </p:txBody>
      </p:sp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74885545-D005-0A4B-BDD1-AAE4ECE1D69B}"/>
              </a:ext>
            </a:extLst>
          </p:cNvPr>
          <p:cNvCxnSpPr>
            <a:cxnSpLocks/>
          </p:cNvCxnSpPr>
          <p:nvPr/>
        </p:nvCxnSpPr>
        <p:spPr>
          <a:xfrm>
            <a:off x="6094386" y="508000"/>
            <a:ext cx="0" cy="528320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8" name="Título 1">
            <a:extLst>
              <a:ext uri="{FF2B5EF4-FFF2-40B4-BE49-F238E27FC236}">
                <a16:creationId xmlns:a16="http://schemas.microsoft.com/office/drawing/2014/main" id="{F0ABCF85-F3B6-7343-9715-FD9E6ACA1EB7}"/>
              </a:ext>
            </a:extLst>
          </p:cNvPr>
          <p:cNvSpPr txBox="1">
            <a:spLocks/>
          </p:cNvSpPr>
          <p:nvPr/>
        </p:nvSpPr>
        <p:spPr>
          <a:xfrm>
            <a:off x="1141405" y="508000"/>
            <a:ext cx="4954577" cy="2006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solidFill>
                  <a:schemeClr val="accent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s-CL" dirty="0"/>
              <a:t>Notificación push</a:t>
            </a:r>
          </a:p>
        </p:txBody>
      </p:sp>
      <p:sp>
        <p:nvSpPr>
          <p:cNvPr id="9" name="Marcador de contenido 2">
            <a:extLst>
              <a:ext uri="{FF2B5EF4-FFF2-40B4-BE49-F238E27FC236}">
                <a16:creationId xmlns:a16="http://schemas.microsoft.com/office/drawing/2014/main" id="{C0542B75-B34C-6744-89C8-641F10391345}"/>
              </a:ext>
            </a:extLst>
          </p:cNvPr>
          <p:cNvSpPr txBox="1">
            <a:spLocks/>
          </p:cNvSpPr>
          <p:nvPr/>
        </p:nvSpPr>
        <p:spPr>
          <a:xfrm>
            <a:off x="6836315" y="2302931"/>
            <a:ext cx="4954569" cy="3488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20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8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6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4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4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2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2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2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2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s-CL" dirty="0"/>
              <a:t>CONNECTUS                    $21 c/u</a:t>
            </a:r>
          </a:p>
          <a:p>
            <a:r>
              <a:rPr lang="es-CL" dirty="0"/>
              <a:t>BULKSMS		                     $30 c/u</a:t>
            </a:r>
          </a:p>
          <a:p>
            <a:r>
              <a:rPr lang="es-CL" dirty="0"/>
              <a:t>APPOCTAVA                    $35 c/u</a:t>
            </a:r>
          </a:p>
          <a:p>
            <a:r>
              <a:rPr lang="es-CL" dirty="0"/>
              <a:t>NEXMO					 $36.79 C/U</a:t>
            </a:r>
          </a:p>
          <a:p>
            <a:pPr marL="0" indent="0">
              <a:buNone/>
            </a:pPr>
            <a:endParaRPr lang="es-CL" dirty="0"/>
          </a:p>
        </p:txBody>
      </p: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87304A3E-7505-EC44-91D3-8AB5EE21BAEA}"/>
              </a:ext>
            </a:extLst>
          </p:cNvPr>
          <p:cNvCxnSpPr>
            <a:cxnSpLocks/>
          </p:cNvCxnSpPr>
          <p:nvPr/>
        </p:nvCxnSpPr>
        <p:spPr>
          <a:xfrm>
            <a:off x="895852" y="1964267"/>
            <a:ext cx="10397067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65299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E7F690-9D85-814A-96D7-7A154EEBC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CALCULO DE TARIFA SMS</a:t>
            </a:r>
            <a:br>
              <a:rPr lang="es-CL" dirty="0"/>
            </a:br>
            <a:br>
              <a:rPr lang="es-CL" sz="2400" dirty="0"/>
            </a:br>
            <a:r>
              <a:rPr lang="es-CL" sz="2400" dirty="0"/>
              <a:t>SUPUESTOS: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C2E5ABA-985B-5349-ABBC-DDFCFF8EB7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489200"/>
            <a:ext cx="9905998" cy="3759200"/>
          </a:xfrm>
        </p:spPr>
        <p:txBody>
          <a:bodyPr/>
          <a:lstStyle/>
          <a:p>
            <a:r>
              <a:rPr lang="es-CL" dirty="0"/>
              <a:t>PROVEEDOR ECONÓMICO CONNECTUS ($21 x msj)</a:t>
            </a:r>
          </a:p>
          <a:p>
            <a:r>
              <a:rPr lang="es-CL" dirty="0"/>
              <a:t>80 CAMIONES EN MOVIMIENTO POR DÍA</a:t>
            </a:r>
          </a:p>
          <a:p>
            <a:r>
              <a:rPr lang="es-CL" dirty="0"/>
              <a:t>2 MENSAJES POR CAMIÓN (AVISO DE SALIDA Y AVISO DE LLEGADA)</a:t>
            </a:r>
          </a:p>
          <a:p>
            <a:r>
              <a:rPr lang="es-CL" dirty="0"/>
              <a:t>CALCULO MENSUAL</a:t>
            </a:r>
          </a:p>
          <a:p>
            <a:pPr marL="0" indent="0">
              <a:buNone/>
            </a:pPr>
            <a:endParaRPr lang="es-CL" dirty="0"/>
          </a:p>
          <a:p>
            <a:pPr marL="0" indent="0" algn="ctr">
              <a:buNone/>
            </a:pPr>
            <a:r>
              <a:rPr lang="es-CL" sz="3200" b="1" dirty="0"/>
              <a:t>$21*80*2*30 = </a:t>
            </a:r>
            <a:r>
              <a:rPr lang="es-CL" sz="3200" b="1" u="sng" dirty="0">
                <a:solidFill>
                  <a:srgbClr val="FF0000"/>
                </a:solidFill>
              </a:rPr>
              <a:t>$100.800</a:t>
            </a:r>
          </a:p>
        </p:txBody>
      </p:sp>
    </p:spTree>
    <p:extLst>
      <p:ext uri="{BB962C8B-B14F-4D97-AF65-F5344CB8AC3E}">
        <p14:creationId xmlns:p14="http://schemas.microsoft.com/office/powerpoint/2010/main" val="21225246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7E5A53-85CF-174E-90F9-21D3165A0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Comparativa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3808757-301C-0D41-B820-6D9B554EC1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78692"/>
            <a:ext cx="9905998" cy="3124201"/>
          </a:xfrm>
        </p:spPr>
        <p:txBody>
          <a:bodyPr>
            <a:normAutofit lnSpcReduction="10000"/>
          </a:bodyPr>
          <a:lstStyle/>
          <a:p>
            <a:pPr algn="just"/>
            <a:endParaRPr lang="es-CL" dirty="0">
              <a:effectLst/>
            </a:endParaRPr>
          </a:p>
          <a:p>
            <a:pPr algn="just"/>
            <a:r>
              <a:rPr lang="es-CL" dirty="0">
                <a:effectLst/>
              </a:rPr>
              <a:t>NOTIFICACIONES PUSH ES UN CONCEPTO ASOCIADO A LOS TELÉFONOS INTELIGENTES, SON MENSAJES MOSTRADOS INSTANTANEAMENTE EN UN DISPOSITIVO CUANDO SE TIENE QUE NOTIFICAR ALGO.</a:t>
            </a:r>
          </a:p>
          <a:p>
            <a:pPr algn="just"/>
            <a:r>
              <a:rPr lang="es-CL" dirty="0">
                <a:effectLst/>
              </a:rPr>
              <a:t> Los textos y las notificaciones push son tan similares que puede ser tentador agruparlos y tratarlos de la misma manera. Ambos llegarán en el dispositivo móvil de un usuario, ambos tienen que encajar dentro de los límites de caracteres apretados y ambos tienen tasas de apertura bastante altas, sin embargo dependiendo del negocio una puede tener un nivel de eificiencia superior sobre otra.</a:t>
            </a:r>
            <a:endParaRPr lang="es-CL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40369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F0A4BA-4A8B-A84C-97B1-6D78EE585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2317" y="2476500"/>
            <a:ext cx="8527365" cy="1905000"/>
          </a:xfrm>
        </p:spPr>
        <p:txBody>
          <a:bodyPr>
            <a:normAutofit/>
          </a:bodyPr>
          <a:lstStyle/>
          <a:p>
            <a:pPr algn="ctr"/>
            <a:r>
              <a:rPr lang="es-CL" sz="4800" dirty="0"/>
              <a:t>Porcentaje de apertura</a:t>
            </a:r>
          </a:p>
        </p:txBody>
      </p:sp>
    </p:spTree>
    <p:extLst>
      <p:ext uri="{BB962C8B-B14F-4D97-AF65-F5344CB8AC3E}">
        <p14:creationId xmlns:p14="http://schemas.microsoft.com/office/powerpoint/2010/main" val="4172475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F067E0-0B88-0442-9E8E-291F8D5D5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7911" y="508000"/>
            <a:ext cx="4954577" cy="2006600"/>
          </a:xfrm>
        </p:spPr>
        <p:txBody>
          <a:bodyPr/>
          <a:lstStyle/>
          <a:p>
            <a:r>
              <a:rPr lang="es-CL" dirty="0"/>
              <a:t>Notificación sms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5A2953D-E556-9543-A554-8AD725D406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9817" y="2294466"/>
            <a:ext cx="4954569" cy="3124201"/>
          </a:xfrm>
        </p:spPr>
        <p:txBody>
          <a:bodyPr/>
          <a:lstStyle/>
          <a:p>
            <a:r>
              <a:rPr lang="es-CL" dirty="0"/>
              <a:t>PORCENTAJE SUPERIOR AL 80%</a:t>
            </a:r>
          </a:p>
        </p:txBody>
      </p:sp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74885545-D005-0A4B-BDD1-AAE4ECE1D69B}"/>
              </a:ext>
            </a:extLst>
          </p:cNvPr>
          <p:cNvCxnSpPr>
            <a:cxnSpLocks/>
          </p:cNvCxnSpPr>
          <p:nvPr/>
        </p:nvCxnSpPr>
        <p:spPr>
          <a:xfrm>
            <a:off x="6094386" y="508000"/>
            <a:ext cx="0" cy="528320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8" name="Título 1">
            <a:extLst>
              <a:ext uri="{FF2B5EF4-FFF2-40B4-BE49-F238E27FC236}">
                <a16:creationId xmlns:a16="http://schemas.microsoft.com/office/drawing/2014/main" id="{F0ABCF85-F3B6-7343-9715-FD9E6ACA1EB7}"/>
              </a:ext>
            </a:extLst>
          </p:cNvPr>
          <p:cNvSpPr txBox="1">
            <a:spLocks/>
          </p:cNvSpPr>
          <p:nvPr/>
        </p:nvSpPr>
        <p:spPr>
          <a:xfrm>
            <a:off x="1141405" y="508000"/>
            <a:ext cx="4954577" cy="2006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solidFill>
                  <a:schemeClr val="accent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s-CL" dirty="0"/>
              <a:t>Notificación push</a:t>
            </a:r>
          </a:p>
        </p:txBody>
      </p:sp>
      <p:sp>
        <p:nvSpPr>
          <p:cNvPr id="9" name="Marcador de contenido 2">
            <a:extLst>
              <a:ext uri="{FF2B5EF4-FFF2-40B4-BE49-F238E27FC236}">
                <a16:creationId xmlns:a16="http://schemas.microsoft.com/office/drawing/2014/main" id="{C0542B75-B34C-6744-89C8-641F10391345}"/>
              </a:ext>
            </a:extLst>
          </p:cNvPr>
          <p:cNvSpPr txBox="1">
            <a:spLocks/>
          </p:cNvSpPr>
          <p:nvPr/>
        </p:nvSpPr>
        <p:spPr>
          <a:xfrm>
            <a:off x="6837911" y="2294466"/>
            <a:ext cx="4954569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20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8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6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4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4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2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2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2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2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s-CL" dirty="0"/>
              <a:t>PORCENTAJE SUPERIOR AL 80%</a:t>
            </a:r>
          </a:p>
        </p:txBody>
      </p: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87304A3E-7505-EC44-91D3-8AB5EE21BAEA}"/>
              </a:ext>
            </a:extLst>
          </p:cNvPr>
          <p:cNvCxnSpPr>
            <a:cxnSpLocks/>
          </p:cNvCxnSpPr>
          <p:nvPr/>
        </p:nvCxnSpPr>
        <p:spPr>
          <a:xfrm>
            <a:off x="895852" y="1964267"/>
            <a:ext cx="10397067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80832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F0A4BA-4A8B-A84C-97B1-6D78EE585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2317" y="2476500"/>
            <a:ext cx="8527365" cy="1905000"/>
          </a:xfrm>
        </p:spPr>
        <p:txBody>
          <a:bodyPr>
            <a:normAutofit/>
          </a:bodyPr>
          <a:lstStyle/>
          <a:p>
            <a:pPr algn="ctr"/>
            <a:r>
              <a:rPr lang="es-CL" sz="4800" dirty="0"/>
              <a:t>NIVEL DE INTRUSIÓN</a:t>
            </a:r>
          </a:p>
        </p:txBody>
      </p:sp>
    </p:spTree>
    <p:extLst>
      <p:ext uri="{BB962C8B-B14F-4D97-AF65-F5344CB8AC3E}">
        <p14:creationId xmlns:p14="http://schemas.microsoft.com/office/powerpoint/2010/main" val="544083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F067E0-0B88-0442-9E8E-291F8D5D5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7911" y="508000"/>
            <a:ext cx="4954577" cy="2006600"/>
          </a:xfrm>
        </p:spPr>
        <p:txBody>
          <a:bodyPr/>
          <a:lstStyle/>
          <a:p>
            <a:r>
              <a:rPr lang="es-CL" dirty="0"/>
              <a:t>Notificación sms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5A2953D-E556-9543-A554-8AD725D406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9817" y="2294466"/>
            <a:ext cx="4954569" cy="3124201"/>
          </a:xfrm>
        </p:spPr>
        <p:txBody>
          <a:bodyPr/>
          <a:lstStyle/>
          <a:p>
            <a:r>
              <a:rPr lang="es-CL" dirty="0"/>
              <a:t>CONTROLADO POR EL USUARIO</a:t>
            </a:r>
          </a:p>
        </p:txBody>
      </p:sp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74885545-D005-0A4B-BDD1-AAE4ECE1D69B}"/>
              </a:ext>
            </a:extLst>
          </p:cNvPr>
          <p:cNvCxnSpPr>
            <a:cxnSpLocks/>
          </p:cNvCxnSpPr>
          <p:nvPr/>
        </p:nvCxnSpPr>
        <p:spPr>
          <a:xfrm>
            <a:off x="6094386" y="508000"/>
            <a:ext cx="0" cy="528320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8" name="Título 1">
            <a:extLst>
              <a:ext uri="{FF2B5EF4-FFF2-40B4-BE49-F238E27FC236}">
                <a16:creationId xmlns:a16="http://schemas.microsoft.com/office/drawing/2014/main" id="{F0ABCF85-F3B6-7343-9715-FD9E6ACA1EB7}"/>
              </a:ext>
            </a:extLst>
          </p:cNvPr>
          <p:cNvSpPr txBox="1">
            <a:spLocks/>
          </p:cNvSpPr>
          <p:nvPr/>
        </p:nvSpPr>
        <p:spPr>
          <a:xfrm>
            <a:off x="1141405" y="508000"/>
            <a:ext cx="4954577" cy="2006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solidFill>
                  <a:schemeClr val="accent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s-CL" dirty="0"/>
              <a:t>Notificación push</a:t>
            </a:r>
          </a:p>
        </p:txBody>
      </p:sp>
      <p:sp>
        <p:nvSpPr>
          <p:cNvPr id="9" name="Marcador de contenido 2">
            <a:extLst>
              <a:ext uri="{FF2B5EF4-FFF2-40B4-BE49-F238E27FC236}">
                <a16:creationId xmlns:a16="http://schemas.microsoft.com/office/drawing/2014/main" id="{C0542B75-B34C-6744-89C8-641F10391345}"/>
              </a:ext>
            </a:extLst>
          </p:cNvPr>
          <p:cNvSpPr txBox="1">
            <a:spLocks/>
          </p:cNvSpPr>
          <p:nvPr/>
        </p:nvSpPr>
        <p:spPr>
          <a:xfrm>
            <a:off x="6837911" y="2294466"/>
            <a:ext cx="4954569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20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8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6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4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4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2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2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2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2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s-CL" dirty="0"/>
              <a:t>INTRUSIVO</a:t>
            </a:r>
          </a:p>
        </p:txBody>
      </p: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87304A3E-7505-EC44-91D3-8AB5EE21BAEA}"/>
              </a:ext>
            </a:extLst>
          </p:cNvPr>
          <p:cNvCxnSpPr>
            <a:cxnSpLocks/>
          </p:cNvCxnSpPr>
          <p:nvPr/>
        </p:nvCxnSpPr>
        <p:spPr>
          <a:xfrm>
            <a:off x="895852" y="1964267"/>
            <a:ext cx="10397067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53460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D6B1F3-5ABB-664C-976A-6B962F426B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CB287988-6E83-B342-BFCA-CC5035A394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57066" y="609599"/>
            <a:ext cx="4675340" cy="5677200"/>
          </a:xfrm>
        </p:spPr>
      </p:pic>
    </p:spTree>
    <p:extLst>
      <p:ext uri="{BB962C8B-B14F-4D97-AF65-F5344CB8AC3E}">
        <p14:creationId xmlns:p14="http://schemas.microsoft.com/office/powerpoint/2010/main" val="24520126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F0A4BA-4A8B-A84C-97B1-6D78EE585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333" y="2476500"/>
            <a:ext cx="10583333" cy="1905000"/>
          </a:xfrm>
        </p:spPr>
        <p:txBody>
          <a:bodyPr>
            <a:normAutofit/>
          </a:bodyPr>
          <a:lstStyle/>
          <a:p>
            <a:pPr algn="ctr"/>
            <a:r>
              <a:rPr lang="es-CL" sz="4800" dirty="0"/>
              <a:t>PERSONALIZACIÓN DEL MENSAJE</a:t>
            </a:r>
          </a:p>
        </p:txBody>
      </p:sp>
    </p:spTree>
    <p:extLst>
      <p:ext uri="{BB962C8B-B14F-4D97-AF65-F5344CB8AC3E}">
        <p14:creationId xmlns:p14="http://schemas.microsoft.com/office/powerpoint/2010/main" val="41108813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F067E0-0B88-0442-9E8E-291F8D5D5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7911" y="508000"/>
            <a:ext cx="4954577" cy="2006600"/>
          </a:xfrm>
        </p:spPr>
        <p:txBody>
          <a:bodyPr/>
          <a:lstStyle/>
          <a:p>
            <a:r>
              <a:rPr lang="es-CL" dirty="0"/>
              <a:t>Notificación sms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5A2953D-E556-9543-A554-8AD725D406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9817" y="2294467"/>
            <a:ext cx="4954569" cy="1397000"/>
          </a:xfrm>
        </p:spPr>
        <p:txBody>
          <a:bodyPr/>
          <a:lstStyle/>
          <a:p>
            <a:r>
              <a:rPr lang="es-CL" dirty="0"/>
              <a:t>MENSAJE COMPLETAMENTE PERSONALIZADO</a:t>
            </a:r>
          </a:p>
        </p:txBody>
      </p:sp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74885545-D005-0A4B-BDD1-AAE4ECE1D69B}"/>
              </a:ext>
            </a:extLst>
          </p:cNvPr>
          <p:cNvCxnSpPr>
            <a:cxnSpLocks/>
          </p:cNvCxnSpPr>
          <p:nvPr/>
        </p:nvCxnSpPr>
        <p:spPr>
          <a:xfrm>
            <a:off x="6094386" y="508000"/>
            <a:ext cx="0" cy="528320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8" name="Título 1">
            <a:extLst>
              <a:ext uri="{FF2B5EF4-FFF2-40B4-BE49-F238E27FC236}">
                <a16:creationId xmlns:a16="http://schemas.microsoft.com/office/drawing/2014/main" id="{F0ABCF85-F3B6-7343-9715-FD9E6ACA1EB7}"/>
              </a:ext>
            </a:extLst>
          </p:cNvPr>
          <p:cNvSpPr txBox="1">
            <a:spLocks/>
          </p:cNvSpPr>
          <p:nvPr/>
        </p:nvSpPr>
        <p:spPr>
          <a:xfrm>
            <a:off x="1141405" y="508000"/>
            <a:ext cx="4954577" cy="2006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solidFill>
                  <a:schemeClr val="accent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s-CL" dirty="0"/>
              <a:t>Notificación push</a:t>
            </a:r>
          </a:p>
        </p:txBody>
      </p:sp>
      <p:sp>
        <p:nvSpPr>
          <p:cNvPr id="9" name="Marcador de contenido 2">
            <a:extLst>
              <a:ext uri="{FF2B5EF4-FFF2-40B4-BE49-F238E27FC236}">
                <a16:creationId xmlns:a16="http://schemas.microsoft.com/office/drawing/2014/main" id="{C0542B75-B34C-6744-89C8-641F10391345}"/>
              </a:ext>
            </a:extLst>
          </p:cNvPr>
          <p:cNvSpPr txBox="1">
            <a:spLocks/>
          </p:cNvSpPr>
          <p:nvPr/>
        </p:nvSpPr>
        <p:spPr>
          <a:xfrm>
            <a:off x="6836315" y="2302932"/>
            <a:ext cx="4954569" cy="11260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20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8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6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4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4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2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2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2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2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s-CL" dirty="0"/>
              <a:t>TEXTO PLANO</a:t>
            </a:r>
          </a:p>
        </p:txBody>
      </p: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87304A3E-7505-EC44-91D3-8AB5EE21BAEA}"/>
              </a:ext>
            </a:extLst>
          </p:cNvPr>
          <p:cNvCxnSpPr>
            <a:cxnSpLocks/>
          </p:cNvCxnSpPr>
          <p:nvPr/>
        </p:nvCxnSpPr>
        <p:spPr>
          <a:xfrm>
            <a:off x="895852" y="1964267"/>
            <a:ext cx="10397067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6" name="Imagen 5">
            <a:extLst>
              <a:ext uri="{FF2B5EF4-FFF2-40B4-BE49-F238E27FC236}">
                <a16:creationId xmlns:a16="http://schemas.microsoft.com/office/drawing/2014/main" id="{1D645253-9D0D-624E-9E59-CDB8720764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8222" y="3132666"/>
            <a:ext cx="3834494" cy="3431872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A1AC2A8C-0846-4F47-A163-DB2547D4897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53460"/>
          <a:stretch/>
        </p:blipFill>
        <p:spPr>
          <a:xfrm>
            <a:off x="7616478" y="3369732"/>
            <a:ext cx="3437300" cy="2937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84340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lla">
  <a:themeElements>
    <a:clrScheme name="Malla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F4B54B"/>
      </a:accent1>
      <a:accent2>
        <a:srgbClr val="A2C84E"/>
      </a:accent2>
      <a:accent3>
        <a:srgbClr val="4BC298"/>
      </a:accent3>
      <a:accent4>
        <a:srgbClr val="4CB5D3"/>
      </a:accent4>
      <a:accent5>
        <a:srgbClr val="9167E3"/>
      </a:accent5>
      <a:accent6>
        <a:srgbClr val="E05073"/>
      </a:accent6>
      <a:hlink>
        <a:srgbClr val="E19520"/>
      </a:hlink>
      <a:folHlink>
        <a:srgbClr val="E8B15D"/>
      </a:folHlink>
    </a:clrScheme>
    <a:fontScheme name="Malla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alla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DD1DAD52-B525-46B5-8E87-60EE23581B9C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{31D71C1C-E259-674B-B5CF-1AA6F85EF28A}tf10001063</Template>
  <TotalTime>1057</TotalTime>
  <Words>198</Words>
  <Application>Microsoft Macintosh PowerPoint</Application>
  <PresentationFormat>Panorámica</PresentationFormat>
  <Paragraphs>38</Paragraphs>
  <Slides>13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7" baseType="lpstr">
      <vt:lpstr>Arial</vt:lpstr>
      <vt:lpstr>Calibri</vt:lpstr>
      <vt:lpstr>Century Gothic</vt:lpstr>
      <vt:lpstr>Malla</vt:lpstr>
      <vt:lpstr>Comparativa </vt:lpstr>
      <vt:lpstr>Comparativa</vt:lpstr>
      <vt:lpstr>Porcentaje de apertura</vt:lpstr>
      <vt:lpstr>Notificación sms</vt:lpstr>
      <vt:lpstr>NIVEL DE INTRUSIÓN</vt:lpstr>
      <vt:lpstr>Notificación sms</vt:lpstr>
      <vt:lpstr>Presentación de PowerPoint</vt:lpstr>
      <vt:lpstr>PERSONALIZACIÓN DEL MENSAJE</vt:lpstr>
      <vt:lpstr>Notificación sms</vt:lpstr>
      <vt:lpstr>Presentación de PowerPoint</vt:lpstr>
      <vt:lpstr>COSTO</vt:lpstr>
      <vt:lpstr>Notificación sms</vt:lpstr>
      <vt:lpstr>CALCULO DE TARIFA SMS  SUPUESTOS: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Comparativa </dc:title>
  <dc:creator>christian marcelo marchant saavedra</dc:creator>
  <cp:lastModifiedBy>christian marcelo marchant saavedra</cp:lastModifiedBy>
  <cp:revision>10</cp:revision>
  <dcterms:created xsi:type="dcterms:W3CDTF">2019-05-08T20:19:24Z</dcterms:created>
  <dcterms:modified xsi:type="dcterms:W3CDTF">2019-05-09T13:56:57Z</dcterms:modified>
</cp:coreProperties>
</file>

<file path=docProps/thumbnail.jpeg>
</file>